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3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0440988" cy="12801600"/>
  <p:notesSz cx="6858000" cy="9144000"/>
  <p:defaultTextStyle>
    <a:defPPr>
      <a:defRPr lang="ru-RU"/>
    </a:defPPr>
    <a:lvl1pPr marL="0" algn="l" defTabSz="143343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16714" algn="l" defTabSz="143343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33430" algn="l" defTabSz="143343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50145" algn="l" defTabSz="143343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66859" algn="l" defTabSz="143343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83575" algn="l" defTabSz="143343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300289" algn="l" defTabSz="143343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5017002" algn="l" defTabSz="143343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733718" algn="l" defTabSz="143343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186" y="-106"/>
      </p:cViewPr>
      <p:guideLst>
        <p:guide orient="horz" pos="4032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10247" y="5831840"/>
            <a:ext cx="7047667" cy="353614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610247" y="9339534"/>
            <a:ext cx="7047667" cy="2560320"/>
          </a:xfrm>
        </p:spPr>
        <p:txBody>
          <a:bodyPr/>
          <a:lstStyle>
            <a:lvl1pPr marL="0" indent="0" algn="l">
              <a:buNone/>
              <a:defRPr sz="2600" b="1">
                <a:solidFill>
                  <a:schemeClr val="tx2"/>
                </a:solidFill>
              </a:defRPr>
            </a:lvl1pPr>
            <a:lvl2pPr marL="664037" indent="0" algn="ctr">
              <a:buNone/>
            </a:lvl2pPr>
            <a:lvl3pPr marL="1328075" indent="0" algn="ctr">
              <a:buNone/>
            </a:lvl3pPr>
            <a:lvl4pPr marL="1992112" indent="0" algn="ctr">
              <a:buNone/>
            </a:lvl4pPr>
            <a:lvl5pPr marL="2656149" indent="0" algn="ctr">
              <a:buNone/>
            </a:lvl5pPr>
            <a:lvl6pPr marL="3320186" indent="0" algn="ctr">
              <a:buNone/>
            </a:lvl6pPr>
            <a:lvl7pPr marL="3984224" indent="0" algn="ctr">
              <a:buNone/>
            </a:lvl7pPr>
            <a:lvl8pPr marL="4648261" indent="0" algn="ctr">
              <a:buNone/>
            </a:lvl8pPr>
            <a:lvl9pPr marL="5312298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37481" y="2329727"/>
            <a:ext cx="4267200" cy="435041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6755549" y="7944966"/>
            <a:ext cx="6827520" cy="438521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35041" y="0"/>
            <a:ext cx="696066" cy="128016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2807" tIns="66404" rIns="132807" bIns="6640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15531" y="0"/>
            <a:ext cx="119510" cy="128016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2807" tIns="66404" rIns="132807" bIns="6640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131107" y="0"/>
            <a:ext cx="207669" cy="128016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2807" tIns="66404" rIns="132807" bIns="6640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303205" y="0"/>
            <a:ext cx="262943" cy="128016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2807" tIns="66404" rIns="132807" bIns="6640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21428" y="0"/>
            <a:ext cx="0" cy="128016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2807" tIns="66404" rIns="132807" bIns="66404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044099" y="0"/>
            <a:ext cx="0" cy="128016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2807" tIns="66404" rIns="132807" bIns="66404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975260" y="0"/>
            <a:ext cx="0" cy="128016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2807" tIns="66404" rIns="132807" bIns="66404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971547" y="0"/>
            <a:ext cx="0" cy="128016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2807" tIns="66404" rIns="132807" bIns="66404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218115" y="0"/>
            <a:ext cx="0" cy="128016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2807" tIns="66404" rIns="132807" bIns="66404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0406568" y="0"/>
            <a:ext cx="0" cy="128016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2807" tIns="66404" rIns="132807" bIns="66404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392132" y="0"/>
            <a:ext cx="87008" cy="128016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2807" tIns="66404" rIns="132807" bIns="6640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96066" y="6400800"/>
            <a:ext cx="1479140" cy="241808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2807" tIns="66404" rIns="132807" bIns="6640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495391" y="9084604"/>
            <a:ext cx="732404" cy="11973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2807" tIns="66404" rIns="132807" bIns="6640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245839" y="10267846"/>
            <a:ext cx="156615" cy="256032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2807" tIns="66404" rIns="132807" bIns="6640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900260" y="10804550"/>
            <a:ext cx="313230" cy="51206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2807" tIns="66404" rIns="132807" bIns="6640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175206" y="8392160"/>
            <a:ext cx="417640" cy="68275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2807" tIns="66404" rIns="132807" bIns="6640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513560" y="9200244"/>
            <a:ext cx="696066" cy="96604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512660"/>
            <a:ext cx="1914181" cy="1092284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512658"/>
            <a:ext cx="6873650" cy="1092284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522049" y="2987040"/>
            <a:ext cx="8526807" cy="909767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0247" y="5405120"/>
            <a:ext cx="7047667" cy="3833368"/>
          </a:xfrm>
        </p:spPr>
        <p:txBody>
          <a:bodyPr/>
          <a:lstStyle>
            <a:lvl1pPr algn="l">
              <a:buNone/>
              <a:defRPr sz="44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10247" y="9352280"/>
            <a:ext cx="7047667" cy="2560320"/>
          </a:xfrm>
        </p:spPr>
        <p:txBody>
          <a:bodyPr anchor="t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35922" y="2322886"/>
            <a:ext cx="4267200" cy="435041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6755762" y="7939626"/>
            <a:ext cx="6827520" cy="43852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35041" y="0"/>
            <a:ext cx="696066" cy="128016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2807" tIns="66404" rIns="132807" bIns="6640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15531" y="0"/>
            <a:ext cx="119510" cy="128016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2807" tIns="66404" rIns="132807" bIns="6640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31107" y="0"/>
            <a:ext cx="207669" cy="128016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2807" tIns="66404" rIns="132807" bIns="6640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303205" y="0"/>
            <a:ext cx="262943" cy="128016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2807" tIns="66404" rIns="132807" bIns="6640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21428" y="0"/>
            <a:ext cx="0" cy="128016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2807" tIns="66404" rIns="132807" bIns="66404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44099" y="0"/>
            <a:ext cx="0" cy="128016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2807" tIns="66404" rIns="132807" bIns="66404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75260" y="0"/>
            <a:ext cx="0" cy="128016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2807" tIns="66404" rIns="132807" bIns="66404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971547" y="0"/>
            <a:ext cx="0" cy="128016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2807" tIns="66404" rIns="132807" bIns="66404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218115" y="0"/>
            <a:ext cx="0" cy="128016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2807" tIns="66404" rIns="132807" bIns="66404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392132" y="0"/>
            <a:ext cx="87008" cy="128016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2807" tIns="66404" rIns="132807" bIns="6640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96066" y="6400800"/>
            <a:ext cx="1479140" cy="24180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2807" tIns="66404" rIns="132807" bIns="6640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512600" y="9084604"/>
            <a:ext cx="732404" cy="11973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2807" tIns="66404" rIns="132807" bIns="6640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245839" y="10267846"/>
            <a:ext cx="156615" cy="256032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2807" tIns="66404" rIns="132807" bIns="6640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900260" y="10810240"/>
            <a:ext cx="313230" cy="51206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2807" tIns="66404" rIns="132807" bIns="6640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145563" y="8362458"/>
            <a:ext cx="417640" cy="68275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2807" tIns="66404" rIns="132807" bIns="6640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0388399" y="0"/>
            <a:ext cx="0" cy="128016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2807" tIns="66404" rIns="132807" bIns="66404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530769" y="9200244"/>
            <a:ext cx="696066" cy="96604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522050" y="2987040"/>
            <a:ext cx="4176395" cy="8534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75941" y="2987040"/>
            <a:ext cx="4176395" cy="8534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49" y="509693"/>
            <a:ext cx="8613815" cy="21336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22050" y="4409440"/>
            <a:ext cx="4176395" cy="725424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992097" y="4409440"/>
            <a:ext cx="4176395" cy="725424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522050" y="2930144"/>
            <a:ext cx="4176395" cy="122895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9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959469" y="2930144"/>
            <a:ext cx="4176395" cy="122895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9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005947" y="0"/>
            <a:ext cx="0" cy="128016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2807" tIns="66404" rIns="132807" bIns="66404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1563519" y="6139776"/>
            <a:ext cx="11777472" cy="522049"/>
          </a:xfrm>
        </p:spPr>
        <p:txBody>
          <a:bodyPr anchor="b"/>
          <a:lstStyle>
            <a:lvl1pPr algn="l">
              <a:buNone/>
              <a:defRPr sz="29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778536" y="512064"/>
            <a:ext cx="1743645" cy="9302496"/>
          </a:xfrm>
        </p:spPr>
        <p:txBody>
          <a:bodyPr/>
          <a:lstStyle>
            <a:lvl1pPr marL="0" indent="0">
              <a:spcBef>
                <a:spcPts val="581"/>
              </a:spcBef>
              <a:spcAft>
                <a:spcPts val="1452"/>
              </a:spcAft>
              <a:buNone/>
              <a:defRPr sz="1700"/>
            </a:lvl1pPr>
            <a:lvl2pPr>
              <a:buNone/>
              <a:defRPr sz="1700"/>
            </a:lvl2pPr>
            <a:lvl3pPr>
              <a:buNone/>
              <a:defRPr sz="15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7134675" y="0"/>
            <a:ext cx="0" cy="128016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2807" tIns="66404" rIns="132807" bIns="66404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7070613" y="0"/>
            <a:ext cx="0" cy="128016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2807" tIns="66404" rIns="132807" bIns="66404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266972" y="0"/>
            <a:ext cx="0" cy="128016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2807" tIns="66404" rIns="132807" bIns="66404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0092955" y="0"/>
            <a:ext cx="348033" cy="128016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2807" tIns="66404" rIns="132807" bIns="6640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179963" y="0"/>
            <a:ext cx="0" cy="128016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2807" tIns="66404" rIns="132807" bIns="66404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9313361" y="10668000"/>
            <a:ext cx="626459" cy="102412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2807" tIns="66404" rIns="132807" bIns="6640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48033" y="512064"/>
            <a:ext cx="6438609" cy="1181161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0005947" y="0"/>
            <a:ext cx="0" cy="128016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2807" tIns="66404" rIns="132807" bIns="66404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9313361" y="10668000"/>
            <a:ext cx="626459" cy="102412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2807" tIns="66404" rIns="132807" bIns="6640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1538722" y="6139776"/>
            <a:ext cx="11777472" cy="522049"/>
          </a:xfrm>
        </p:spPr>
        <p:txBody>
          <a:bodyPr anchor="b"/>
          <a:lstStyle>
            <a:lvl1pPr algn="l">
              <a:buNone/>
              <a:defRPr sz="29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7047667" cy="128016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46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25461" y="494284"/>
            <a:ext cx="1740165" cy="9251290"/>
          </a:xfrm>
        </p:spPr>
        <p:txBody>
          <a:bodyPr rot="0" spcFirstLastPara="0" vertOverflow="overflow" horzOverflow="overflow" vert="horz" wrap="square" lIns="132807" tIns="66404" rIns="132807" bIns="66404" numCol="1" spcCol="398422" rtlCol="0" fromWordArt="0" anchor="t" anchorCtr="0" forceAA="0" compatLnSpc="1">
            <a:normAutofit/>
          </a:bodyPr>
          <a:lstStyle>
            <a:lvl1pPr marL="0" indent="0">
              <a:spcBef>
                <a:spcPts val="145"/>
              </a:spcBef>
              <a:spcAft>
                <a:spcPts val="581"/>
              </a:spcAft>
              <a:buFontTx/>
              <a:buNone/>
              <a:defRPr sz="17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266972" y="0"/>
            <a:ext cx="0" cy="1280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2807" tIns="66404" rIns="132807" bIns="66404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092955" y="0"/>
            <a:ext cx="348033" cy="128016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2807" tIns="66404" rIns="132807" bIns="6640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179963" y="0"/>
            <a:ext cx="0" cy="128016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2807" tIns="66404" rIns="132807" bIns="66404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7134675" y="0"/>
            <a:ext cx="0" cy="128016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2807" tIns="66404" rIns="132807" bIns="66404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7070613" y="0"/>
            <a:ext cx="0" cy="128016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2807" tIns="66404" rIns="132807" bIns="66404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0005947" y="0"/>
            <a:ext cx="0" cy="128016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2807" tIns="66404" rIns="132807" bIns="66404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22049" y="512658"/>
            <a:ext cx="8526807" cy="2133600"/>
          </a:xfrm>
          <a:prstGeom prst="rect">
            <a:avLst/>
          </a:prstGeom>
        </p:spPr>
        <p:txBody>
          <a:bodyPr vert="horz" lIns="132807" tIns="66404" rIns="132807" bIns="66404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22049" y="2987040"/>
            <a:ext cx="8526807" cy="9097670"/>
          </a:xfrm>
          <a:prstGeom prst="rect">
            <a:avLst/>
          </a:prstGeom>
        </p:spPr>
        <p:txBody>
          <a:bodyPr vert="horz" lIns="132807" tIns="66404" rIns="132807" bIns="66404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936961" y="2158640"/>
            <a:ext cx="3755136" cy="438521"/>
          </a:xfrm>
          <a:prstGeom prst="rect">
            <a:avLst/>
          </a:prstGeom>
        </p:spPr>
        <p:txBody>
          <a:bodyPr vert="horz" lIns="132807" tIns="66404" rIns="132807" bIns="66404" anchor="ctr" anchorCtr="0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821809" y="7108737"/>
            <a:ext cx="5974080" cy="417640"/>
          </a:xfrm>
          <a:prstGeom prst="rect">
            <a:avLst/>
          </a:prstGeom>
        </p:spPr>
        <p:txBody>
          <a:bodyPr vert="horz" lIns="132807" tIns="66404" rIns="132807" bIns="66404" anchor="ctr" anchorCtr="0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7008" y="0"/>
            <a:ext cx="0" cy="128016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2807" tIns="66404" rIns="132807" bIns="66404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0266972" y="0"/>
            <a:ext cx="0" cy="128016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2807" tIns="66404" rIns="132807" bIns="66404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0092955" y="0"/>
            <a:ext cx="348033" cy="128016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2807" tIns="66404" rIns="132807" bIns="6640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179963" y="0"/>
            <a:ext cx="0" cy="128016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2807" tIns="66404" rIns="132807" bIns="66404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9313361" y="10668000"/>
            <a:ext cx="626459" cy="102412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2807" tIns="66404" rIns="132807" bIns="6640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9282038" y="10703560"/>
            <a:ext cx="696066" cy="972922"/>
          </a:xfrm>
          <a:prstGeom prst="rect">
            <a:avLst/>
          </a:prstGeom>
        </p:spPr>
        <p:txBody>
          <a:bodyPr vert="horz" lIns="132807" tIns="66404" rIns="132807" bIns="66404" anchor="ctr"/>
          <a:lstStyle>
            <a:lvl1pPr algn="ctr" eaLnBrk="1" latinLnBrk="0" hangingPunct="1">
              <a:defRPr kumimoji="0" sz="20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8422" indent="-398422" algn="l" rtl="0" eaLnBrk="1" latinLnBrk="0" hangingPunct="1">
        <a:spcBef>
          <a:spcPts val="871"/>
        </a:spcBef>
        <a:buClr>
          <a:schemeClr val="accent1"/>
        </a:buClr>
        <a:buSzPct val="70000"/>
        <a:buFont typeface="Wingdings"/>
        <a:buChar char="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929652" indent="-398422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328075" indent="-265615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6497" indent="-265615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124919" indent="-265615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342" indent="-265615" algn="l" rtl="0" eaLnBrk="1" latinLnBrk="0" hangingPunct="1">
        <a:spcBef>
          <a:spcPct val="20000"/>
        </a:spcBef>
        <a:buClr>
          <a:schemeClr val="accent1"/>
        </a:buClr>
        <a:buChar char="•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6pPr>
      <a:lvl7pPr marL="2921764" indent="-265615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20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320186" indent="-265615" algn="l" rtl="0" eaLnBrk="1" latinLnBrk="0" hangingPunct="1">
        <a:spcBef>
          <a:spcPct val="20000"/>
        </a:spcBef>
        <a:buClr>
          <a:schemeClr val="accent2"/>
        </a:buClr>
        <a:buChar char="•"/>
        <a:defRPr kumimoji="0" sz="20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3718609" indent="-265615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20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640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28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92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56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3201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84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6482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3122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6198" y="1576264"/>
            <a:ext cx="6624736" cy="3744416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Земная </a:t>
            </a:r>
            <a:r>
              <a:rPr lang="ru-RU" dirty="0" smtClean="0"/>
              <a:t>жизнь Пресвятой </a:t>
            </a:r>
            <a:r>
              <a:rPr lang="ru-RU" dirty="0" smtClean="0"/>
              <a:t>Богородицы  в православн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ых </a:t>
            </a:r>
            <a:r>
              <a:rPr lang="ru-RU" dirty="0" smtClean="0"/>
              <a:t>иконах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10247" y="9339534"/>
            <a:ext cx="6786711" cy="256032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Подготовила воспитатель </a:t>
            </a:r>
          </a:p>
          <a:p>
            <a:pPr algn="ctr"/>
            <a:r>
              <a:rPr lang="ru-RU" dirty="0" smtClean="0"/>
              <a:t>Ли О.М.</a:t>
            </a:r>
          </a:p>
          <a:p>
            <a:pPr algn="ctr"/>
            <a:r>
              <a:rPr lang="ru-RU" sz="4100" dirty="0" smtClean="0"/>
              <a:t>МАДОУ «Детский сад №26 «Родничок»</a:t>
            </a:r>
            <a:endParaRPr lang="ru-RU" sz="4100" dirty="0"/>
          </a:p>
        </p:txBody>
      </p:sp>
    </p:spTree>
    <p:extLst>
      <p:ext uri="{BB962C8B-B14F-4D97-AF65-F5344CB8AC3E}">
        <p14:creationId xmlns:p14="http://schemas.microsoft.com/office/powerpoint/2010/main" xmlns="" val="40526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472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447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799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815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4040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501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t="-3000" r="-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665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530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13730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9494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307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712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222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38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026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4404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420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138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124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9000" t="-23000" r="-38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891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797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483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799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t="-3000" r="-8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418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50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80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0415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452</TotalTime>
  <Words>21</Words>
  <Application>Microsoft Office PowerPoint</Application>
  <PresentationFormat>Произвольный</PresentationFormat>
  <Paragraphs>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Эркер</vt:lpstr>
      <vt:lpstr>Земная жизнь Пресвятой Богородицы  в православных иконах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Земная жизнь Пресвятой Богородицы</dc:title>
  <dc:creator>Светлана</dc:creator>
  <cp:lastModifiedBy>Пк</cp:lastModifiedBy>
  <cp:revision>13</cp:revision>
  <dcterms:created xsi:type="dcterms:W3CDTF">2015-09-19T17:16:53Z</dcterms:created>
  <dcterms:modified xsi:type="dcterms:W3CDTF">2017-05-19T22:44:09Z</dcterms:modified>
</cp:coreProperties>
</file>